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5143500" cx="9144000"/>
  <p:notesSz cx="6858000" cy="9144000"/>
  <p:embeddedFontLst>
    <p:embeddedFont>
      <p:font typeface="Proxima Nova"/>
      <p:regular r:id="rId86"/>
      <p:bold r:id="rId87"/>
      <p:italic r:id="rId88"/>
      <p:boldItalic r:id="rId89"/>
    </p:embeddedFont>
    <p:embeddedFont>
      <p:font typeface="Alfa Slab One"/>
      <p:regular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8.xml"/><Relationship Id="rId87" Type="http://schemas.openxmlformats.org/officeDocument/2006/relationships/font" Target="fonts/ProximaNova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AlfaSlabOne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6998ac2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6998ac2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6998ac2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6998ac2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6998ac21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6998ac21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6998ac21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6998ac21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6998ac21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6998ac2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6998ac2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6998ac2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6998ac2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6998ac2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6998ac21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6998ac21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6998ac21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6998ac21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6998ac21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6998ac21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6998ac2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6998ac2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6998ac21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6998ac21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6998ac21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6998ac21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6998ac21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6998ac2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6998ac21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6998ac21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6998ac21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6998ac21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6998ac21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6998ac21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998ac21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998ac21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6998ac21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6998ac21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998ac21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6998ac21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6998ac21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6998ac21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6998ac21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6998ac21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6998ac21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6998ac21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6998ac21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6998ac21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6998ac21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6998ac21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6998ac21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6998ac21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6998ac21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6998ac21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6998ac21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6998ac21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6998ac21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6998ac21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6998ac21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6998ac21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6998ac21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6998ac21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6998ac21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6998ac21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998ac218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998ac218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6998ac21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6998ac21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6998ac21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6998ac21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6998ac21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6998ac21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6998ac21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6998ac21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6998ac21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6998ac21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998ac21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6998ac21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6998ac21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6998ac21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6998ac21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6998ac21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6998ac21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6998ac21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6998ac21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6998ac21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6998ac21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6998ac21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6998ac21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6998ac21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6998ac21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6998ac21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6998ac21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6998ac21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6998ac21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6998ac21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6998ac21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6998ac21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6998ac21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6998ac21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6998ac21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6998ac21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6998ac21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6998ac21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6998ac21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6998ac21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6998ac21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6998ac21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6998ac21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6998ac21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6998ac21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6998ac21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6998ac21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6998ac21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6998ac21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6998ac21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6998ac21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6998ac21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6998ac21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56998ac21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6998ac21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6998ac21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6998ac21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6998ac21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6998ac21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6998ac21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56998ac21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56998ac21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6998ac21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6998ac21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6998ac21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6998ac21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6998ac21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6998ac21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6998ac21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6998ac21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6998ac218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6998ac21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6998ac21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6998ac21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6998ac21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6998ac21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6998ac21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6998ac21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6998ac21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6998ac21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6998ac21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6998ac21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6998ac2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6998ac2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6998ac2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6998ac2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6998ac21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6998ac21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6998ac21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6998ac21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6998ac21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6998ac2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Repair BST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629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solution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13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8" y="888200"/>
            <a:ext cx="8724824" cy="16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43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96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5000" cy="1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all the tree into the array in order sequecne.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swap this disorganized 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